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6.xml" ContentType="application/vnd.openxmlformats-officedocument.presentationml.notes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8"/>
  </p:notesMasterIdLst>
  <p:sldIdLst>
    <p:sldId id="257" r:id="rId2"/>
    <p:sldId id="258" r:id="rId3"/>
    <p:sldId id="260" r:id="rId4"/>
    <p:sldId id="261" r:id="rId5"/>
    <p:sldId id="262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174D2E5-89DC-466E-B1FD-CCA783E1F41C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379219-C4F7-4889-9C6C-957B79296EE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79219-C4F7-4889-9C6C-957B79296EEB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79219-C4F7-4889-9C6C-957B79296EE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79219-C4F7-4889-9C6C-957B79296EE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79219-C4F7-4889-9C6C-957B79296EEB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79219-C4F7-4889-9C6C-957B79296EE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2379219-C4F7-4889-9C6C-957B79296EE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8A28-39BA-455C-B4FD-9061C767885D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F33F-5282-4457-A4E1-6F5942B81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8A28-39BA-455C-B4FD-9061C767885D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F33F-5282-4457-A4E1-6F5942B81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8A28-39BA-455C-B4FD-9061C767885D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F33F-5282-4457-A4E1-6F5942B81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8A28-39BA-455C-B4FD-9061C767885D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F33F-5282-4457-A4E1-6F5942B81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8A28-39BA-455C-B4FD-9061C767885D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F33F-5282-4457-A4E1-6F5942B81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8A28-39BA-455C-B4FD-9061C767885D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F33F-5282-4457-A4E1-6F5942B81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8A28-39BA-455C-B4FD-9061C767885D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F33F-5282-4457-A4E1-6F5942B81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8A28-39BA-455C-B4FD-9061C767885D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F33F-5282-4457-A4E1-6F5942B81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8A28-39BA-455C-B4FD-9061C767885D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F33F-5282-4457-A4E1-6F5942B81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8A28-39BA-455C-B4FD-9061C767885D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67F33F-5282-4457-A4E1-6F5942B81D2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4D8A28-39BA-455C-B4FD-9061C767885D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EB67F33F-5282-4457-A4E1-6F5942B81D2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D4D8A28-39BA-455C-B4FD-9061C767885D}" type="datetimeFigureOut">
              <a:rPr lang="en-US" smtClean="0"/>
              <a:pPr/>
              <a:t>5/4/2010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B67F33F-5282-4457-A4E1-6F5942B81D28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orestryimages.org/images/768x512/1120379.jpg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04800" y="1295400"/>
            <a:ext cx="8534400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Emma Willcox</a:t>
            </a:r>
          </a:p>
          <a:p>
            <a:r>
              <a:rPr lang="en-US" sz="5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Regional Specialized Agent-</a:t>
            </a:r>
          </a:p>
          <a:p>
            <a:r>
              <a:rPr lang="en-US" sz="52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Wildlife</a:t>
            </a:r>
          </a:p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 l="6977" b="7407"/>
          <a:stretch>
            <a:fillRect/>
          </a:stretch>
        </p:blipFill>
        <p:spPr bwMode="auto">
          <a:xfrm>
            <a:off x="228600" y="4267200"/>
            <a:ext cx="3048000" cy="2275415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t="3251" r="3571"/>
          <a:stretch>
            <a:fillRect/>
          </a:stretch>
        </p:blipFill>
        <p:spPr bwMode="auto">
          <a:xfrm>
            <a:off x="6858000" y="4267200"/>
            <a:ext cx="2057400" cy="2298476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25" descr="fire 2"/>
          <p:cNvPicPr>
            <a:picLocks noChangeAspect="1" noChangeArrowheads="1"/>
          </p:cNvPicPr>
          <p:nvPr/>
        </p:nvPicPr>
        <p:blipFill>
          <a:blip r:embed="rId5" cstate="print"/>
          <a:srcRect l="7105"/>
          <a:stretch>
            <a:fillRect/>
          </a:stretch>
        </p:blipFill>
        <p:spPr bwMode="auto">
          <a:xfrm>
            <a:off x="3581400" y="4267200"/>
            <a:ext cx="2988834" cy="22860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954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Split Position:</a:t>
            </a:r>
          </a:p>
          <a:p>
            <a:pPr lvl="2">
              <a:buClr>
                <a:schemeClr val="accent1"/>
              </a:buClr>
              <a:buSzPct val="75000"/>
              <a:buFont typeface="Wingdings" pitchFamily="2" charset="2"/>
              <a:buChar char="Ø"/>
            </a:pPr>
            <a:r>
              <a:rPr lang="en-US" sz="4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50% Statewide</a:t>
            </a:r>
          </a:p>
          <a:p>
            <a:pPr lvl="2">
              <a:buClr>
                <a:schemeClr val="accent1"/>
              </a:buClr>
              <a:buSzPct val="75000"/>
              <a:buFont typeface="Wingdings" pitchFamily="2" charset="2"/>
              <a:buChar char="Ø"/>
            </a:pPr>
            <a:r>
              <a:rPr lang="en-US" sz="4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50% NE District</a:t>
            </a:r>
          </a:p>
          <a:p>
            <a:pPr lvl="5">
              <a:buClr>
                <a:schemeClr val="accent1"/>
              </a:buClr>
              <a:buSzPct val="75000"/>
              <a:buFont typeface="Wingdings" pitchFamily="2" charset="2"/>
              <a:buChar char="§"/>
            </a:pPr>
            <a:r>
              <a:rPr lang="en-US" sz="4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Levy</a:t>
            </a:r>
          </a:p>
          <a:p>
            <a:pPr lvl="5">
              <a:buClr>
                <a:schemeClr val="accent1"/>
              </a:buClr>
              <a:buSzPct val="75000"/>
              <a:buFont typeface="Wingdings" pitchFamily="2" charset="2"/>
              <a:buChar char="§"/>
            </a:pPr>
            <a:r>
              <a:rPr lang="en-US" sz="4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Gilchrist</a:t>
            </a:r>
          </a:p>
          <a:p>
            <a:pPr lvl="5">
              <a:buClr>
                <a:schemeClr val="accent1"/>
              </a:buClr>
              <a:buSzPct val="75000"/>
              <a:buFont typeface="Wingdings" pitchFamily="2" charset="2"/>
              <a:buChar char="§"/>
            </a:pPr>
            <a:r>
              <a:rPr lang="en-US" sz="4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Dixie</a:t>
            </a:r>
            <a:endParaRPr lang="en-US" sz="48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2" descr="http://www.birdwatchersdigest.com/leica/uploaded_images/FL-pine-w-RCW-tree-011408_01-flick-777561.jpg"/>
          <p:cNvPicPr>
            <a:picLocks noChangeAspect="1" noChangeArrowheads="1"/>
          </p:cNvPicPr>
          <p:nvPr/>
        </p:nvPicPr>
        <p:blipFill>
          <a:blip r:embed="rId3" cstate="print"/>
          <a:srcRect l="4762"/>
          <a:stretch>
            <a:fillRect/>
          </a:stretch>
        </p:blipFill>
        <p:spPr bwMode="auto">
          <a:xfrm>
            <a:off x="6324600" y="3352800"/>
            <a:ext cx="2514600" cy="318516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95400"/>
            <a:ext cx="8534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Split Position:</a:t>
            </a:r>
          </a:p>
          <a:p>
            <a:pPr lvl="2">
              <a:buClr>
                <a:schemeClr val="accent1"/>
              </a:buClr>
              <a:buSzPct val="75000"/>
              <a:buFont typeface="Wingdings" pitchFamily="2" charset="2"/>
              <a:buChar char="Ø"/>
            </a:pPr>
            <a:r>
              <a:rPr lang="en-US" sz="4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IFAS Extension</a:t>
            </a:r>
          </a:p>
          <a:p>
            <a:pPr lvl="2">
              <a:buClr>
                <a:schemeClr val="accent1"/>
              </a:buClr>
              <a:buSzPct val="75000"/>
              <a:buFont typeface="Wingdings" pitchFamily="2" charset="2"/>
              <a:buChar char="Ø"/>
            </a:pPr>
            <a:r>
              <a:rPr lang="en-US" sz="4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Wildlife Ecology &amp; Cons. </a:t>
            </a:r>
          </a:p>
          <a:p>
            <a:pPr lvl="2">
              <a:buClr>
                <a:schemeClr val="accent1"/>
              </a:buClr>
              <a:buSzPct val="75000"/>
            </a:pPr>
            <a:endParaRPr lang="en-US" sz="48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l="15567"/>
          <a:stretch>
            <a:fillRect/>
          </a:stretch>
        </p:blipFill>
        <p:spPr bwMode="auto">
          <a:xfrm>
            <a:off x="228600" y="4038600"/>
            <a:ext cx="1981200" cy="2505313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63" descr="flatwoods 3"/>
          <p:cNvPicPr>
            <a:picLocks noChangeAspect="1" noChangeArrowheads="1"/>
          </p:cNvPicPr>
          <p:nvPr/>
        </p:nvPicPr>
        <p:blipFill>
          <a:blip r:embed="rId4" cstate="print"/>
          <a:srcRect b="1031"/>
          <a:stretch>
            <a:fillRect/>
          </a:stretch>
        </p:blipFill>
        <p:spPr bwMode="auto">
          <a:xfrm>
            <a:off x="2514600" y="4038600"/>
            <a:ext cx="1905000" cy="2513814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9" descr="164"/>
          <p:cNvPicPr>
            <a:picLocks noChangeAspect="1" noChangeArrowheads="1"/>
          </p:cNvPicPr>
          <p:nvPr/>
        </p:nvPicPr>
        <p:blipFill>
          <a:blip r:embed="rId5" cstate="print"/>
          <a:srcRect r="4553" b="2040"/>
          <a:stretch>
            <a:fillRect/>
          </a:stretch>
        </p:blipFill>
        <p:spPr bwMode="auto">
          <a:xfrm>
            <a:off x="4724400" y="4038600"/>
            <a:ext cx="1837592" cy="25146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57" descr="quail"/>
          <p:cNvPicPr>
            <a:picLocks noChangeAspect="1" noChangeArrowheads="1"/>
          </p:cNvPicPr>
          <p:nvPr/>
        </p:nvPicPr>
        <p:blipFill>
          <a:blip r:embed="rId6" cstate="print"/>
          <a:srcRect l="4665" t="2380" b="1841"/>
          <a:stretch>
            <a:fillRect/>
          </a:stretch>
        </p:blipFill>
        <p:spPr bwMode="auto">
          <a:xfrm>
            <a:off x="6858000" y="4038600"/>
            <a:ext cx="2014310" cy="25146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95400"/>
            <a:ext cx="8534400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Program Focus:</a:t>
            </a:r>
          </a:p>
          <a:p>
            <a:pPr lvl="2">
              <a:buClr>
                <a:schemeClr val="accent1"/>
              </a:buClr>
              <a:buSzPct val="75000"/>
              <a:buFont typeface="Wingdings" pitchFamily="2" charset="2"/>
              <a:buChar char="Ø"/>
            </a:pPr>
            <a:r>
              <a:rPr lang="en-US" sz="4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Management</a:t>
            </a:r>
          </a:p>
          <a:p>
            <a:pPr lvl="4">
              <a:buClr>
                <a:schemeClr val="accent1"/>
              </a:buClr>
              <a:buSzPct val="75000"/>
              <a:buFont typeface="Wingdings" pitchFamily="2" charset="2"/>
              <a:buChar char="§"/>
            </a:pPr>
            <a:r>
              <a:rPr lang="en-US" sz="4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Wildlife</a:t>
            </a:r>
          </a:p>
          <a:p>
            <a:pPr lvl="4">
              <a:buClr>
                <a:schemeClr val="accent1"/>
              </a:buClr>
              <a:buSzPct val="75000"/>
              <a:buFont typeface="Wingdings" pitchFamily="2" charset="2"/>
              <a:buChar char="§"/>
            </a:pPr>
            <a:r>
              <a:rPr lang="en-US" sz="4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Habitat</a:t>
            </a:r>
          </a:p>
          <a:p>
            <a:r>
              <a:rPr lang="en-US" sz="4800" dirty="0" smtClean="0">
                <a:solidFill>
                  <a:schemeClr val="accent1"/>
                </a:solidFill>
                <a:latin typeface="Arial" pitchFamily="34" charset="0"/>
                <a:cs typeface="Arial" pitchFamily="34" charset="0"/>
              </a:rPr>
              <a:t>			-</a:t>
            </a:r>
            <a:r>
              <a:rPr lang="en-US" sz="4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Private lands</a:t>
            </a:r>
          </a:p>
          <a:p>
            <a:r>
              <a:rPr lang="en-US" sz="4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			</a:t>
            </a:r>
            <a:r>
              <a:rPr lang="en-US" sz="4800" dirty="0" smtClean="0">
                <a:solidFill>
                  <a:schemeClr val="accent4"/>
                </a:solidFill>
                <a:latin typeface="Arial" pitchFamily="34" charset="0"/>
                <a:cs typeface="Arial" pitchFamily="34" charset="0"/>
              </a:rPr>
              <a:t>-</a:t>
            </a:r>
            <a:r>
              <a:rPr lang="en-US" sz="4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Uplands</a:t>
            </a:r>
          </a:p>
          <a:p>
            <a:pPr lvl="2">
              <a:buClr>
                <a:schemeClr val="accent1"/>
              </a:buClr>
              <a:buSzPct val="75000"/>
            </a:pPr>
            <a:endParaRPr lang="en-US" sz="48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 descr="http://www.birdwatchersdigest.com/leica/uploaded_images/FL-pine-w-RCW-tree-011408_01-flick-777561.jpg"/>
          <p:cNvPicPr>
            <a:picLocks noChangeAspect="1" noChangeArrowheads="1"/>
          </p:cNvPicPr>
          <p:nvPr/>
        </p:nvPicPr>
        <p:blipFill>
          <a:blip r:embed="rId3" cstate="print"/>
          <a:srcRect l="4762"/>
          <a:stretch>
            <a:fillRect/>
          </a:stretch>
        </p:blipFill>
        <p:spPr bwMode="auto">
          <a:xfrm>
            <a:off x="6400800" y="990600"/>
            <a:ext cx="2466472" cy="312420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 descr="http://www.cfr.msstate.edu/nbci/images/news/saw_palmetto_after.jpg"/>
          <p:cNvPicPr>
            <a:picLocks noChangeAspect="1" noChangeArrowheads="1"/>
          </p:cNvPicPr>
          <p:nvPr/>
        </p:nvPicPr>
        <p:blipFill>
          <a:blip r:embed="rId4" cstate="print"/>
          <a:srcRect b="800"/>
          <a:stretch>
            <a:fillRect/>
          </a:stretch>
        </p:blipFill>
        <p:spPr bwMode="auto">
          <a:xfrm>
            <a:off x="228600" y="4572000"/>
            <a:ext cx="2743200" cy="2040941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95400"/>
            <a:ext cx="85344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Program Focus:</a:t>
            </a:r>
          </a:p>
          <a:p>
            <a:pPr lvl="2">
              <a:buClr>
                <a:schemeClr val="accent1"/>
              </a:buClr>
              <a:buSzPct val="75000"/>
              <a:buFont typeface="Wingdings" pitchFamily="2" charset="2"/>
              <a:buChar char="Ø"/>
            </a:pPr>
            <a:r>
              <a:rPr lang="en-US" sz="4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Help landowners</a:t>
            </a:r>
          </a:p>
          <a:p>
            <a:pPr lvl="4">
              <a:buClr>
                <a:schemeClr val="accent1"/>
              </a:buClr>
              <a:buSzPct val="75000"/>
              <a:buFont typeface="Wingdings" pitchFamily="2" charset="2"/>
              <a:buChar char="§"/>
            </a:pPr>
            <a:r>
              <a:rPr lang="en-US" sz="4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Restoration </a:t>
            </a:r>
          </a:p>
          <a:p>
            <a:pPr lvl="4">
              <a:buClr>
                <a:schemeClr val="accent1"/>
              </a:buClr>
              <a:buSzPct val="75000"/>
              <a:buFont typeface="Wingdings" pitchFamily="2" charset="2"/>
              <a:buChar char="§"/>
            </a:pPr>
            <a:r>
              <a:rPr lang="en-US" sz="4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Management</a:t>
            </a:r>
          </a:p>
          <a:p>
            <a:pPr lvl="4">
              <a:buClr>
                <a:schemeClr val="accent1"/>
              </a:buClr>
              <a:buSzPct val="75000"/>
              <a:buFont typeface="Wingdings" pitchFamily="2" charset="2"/>
              <a:buChar char="§"/>
            </a:pPr>
            <a:r>
              <a:rPr lang="en-US" sz="4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Wildlife recreation</a:t>
            </a:r>
          </a:p>
          <a:p>
            <a:pPr lvl="2">
              <a:buClr>
                <a:schemeClr val="accent1"/>
              </a:buClr>
              <a:buSzPct val="75000"/>
              <a:buFont typeface="Wingdings" pitchFamily="2" charset="2"/>
              <a:buChar char="Ø"/>
            </a:pPr>
            <a:endParaRPr lang="en-US" sz="48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3" descr="lopsided Indiangrass, Sorghastrum secundum  (Cyperales: Poaceae)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 b="5128"/>
          <a:stretch>
            <a:fillRect/>
          </a:stretch>
        </p:blipFill>
        <p:spPr bwMode="auto">
          <a:xfrm>
            <a:off x="228600" y="3966588"/>
            <a:ext cx="1828800" cy="2572378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5" cstate="print"/>
          <a:srcRect l="7186" r="38922"/>
          <a:stretch>
            <a:fillRect/>
          </a:stretch>
        </p:blipFill>
        <p:spPr bwMode="auto">
          <a:xfrm>
            <a:off x="6629400" y="838200"/>
            <a:ext cx="2286000" cy="3181350"/>
          </a:xfrm>
          <a:prstGeom prst="rect">
            <a:avLst/>
          </a:prstGeom>
          <a:ln>
            <a:solidFill>
              <a:schemeClr val="accent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295400"/>
            <a:ext cx="8610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Contact Info:</a:t>
            </a:r>
          </a:p>
          <a:p>
            <a:pPr>
              <a:buClr>
                <a:schemeClr val="accent1"/>
              </a:buClr>
              <a:buSzPct val="75000"/>
            </a:pPr>
            <a:r>
              <a:rPr lang="en-US" sz="4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Levy County Extension</a:t>
            </a:r>
          </a:p>
          <a:p>
            <a:pPr>
              <a:buClr>
                <a:schemeClr val="accent1"/>
              </a:buClr>
              <a:buSzPct val="75000"/>
            </a:pPr>
            <a:r>
              <a:rPr lang="en-US" sz="4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PO Box 219</a:t>
            </a:r>
          </a:p>
          <a:p>
            <a:pPr>
              <a:buClr>
                <a:schemeClr val="accent1"/>
              </a:buClr>
              <a:buSzPct val="75000"/>
            </a:pPr>
            <a:r>
              <a:rPr lang="en-US" sz="4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	Bronson, FL 32621</a:t>
            </a:r>
          </a:p>
          <a:p>
            <a:pPr lvl="3">
              <a:buClr>
                <a:schemeClr val="accent1"/>
              </a:buClr>
              <a:buSzPct val="75000"/>
              <a:buFont typeface="Wingdings" pitchFamily="2" charset="2"/>
              <a:buChar char="Ø"/>
            </a:pPr>
            <a:r>
              <a:rPr lang="en-US" sz="4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4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Phone- (</a:t>
            </a:r>
            <a:r>
              <a:rPr lang="en-US" sz="4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352) 486-5131</a:t>
            </a:r>
          </a:p>
          <a:p>
            <a:pPr lvl="3">
              <a:buClr>
                <a:schemeClr val="accent1"/>
              </a:buClr>
              <a:buSzPct val="75000"/>
              <a:buFont typeface="Wingdings" pitchFamily="2" charset="2"/>
              <a:buChar char="Ø"/>
            </a:pPr>
            <a:r>
              <a:rPr lang="en-US" sz="4800" dirty="0" smtClean="0">
                <a:solidFill>
                  <a:schemeClr val="accent6"/>
                </a:solidFill>
                <a:latin typeface="Arial" pitchFamily="34" charset="0"/>
                <a:cs typeface="Arial" pitchFamily="34" charset="0"/>
              </a:rPr>
              <a:t> Email- ewillcox@ufl.edu </a:t>
            </a:r>
            <a:endParaRPr lang="en-US" sz="4800" dirty="0">
              <a:solidFill>
                <a:schemeClr val="accent6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239</TotalTime>
  <Words>67</Words>
  <Application>Microsoft Office PowerPoint</Application>
  <PresentationFormat>On-screen Show (4:3)</PresentationFormat>
  <Paragraphs>35</Paragraphs>
  <Slides>6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Flow</vt:lpstr>
      <vt:lpstr>Slide 1</vt:lpstr>
      <vt:lpstr>Slide 2</vt:lpstr>
      <vt:lpstr>Slide 3</vt:lpstr>
      <vt:lpstr>Slide 4</vt:lpstr>
      <vt:lpstr>Slide 5</vt:lpstr>
      <vt:lpstr>Slide 6</vt:lpstr>
    </vt:vector>
  </TitlesOfParts>
  <Company>UF/IFAS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Willcox,Emma V</dc:creator>
  <cp:lastModifiedBy>Willcox,Emma V</cp:lastModifiedBy>
  <cp:revision>19</cp:revision>
  <dcterms:created xsi:type="dcterms:W3CDTF">2010-05-03T15:05:34Z</dcterms:created>
  <dcterms:modified xsi:type="dcterms:W3CDTF">2010-05-04T13:31:31Z</dcterms:modified>
</cp:coreProperties>
</file>